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8462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941168"/>
            <a:ext cx="8305800" cy="1296144"/>
          </a:xfrm>
        </p:spPr>
        <p:txBody>
          <a:bodyPr/>
          <a:lstStyle/>
          <a:p>
            <a:r>
              <a:rPr lang="ru-RU" sz="4400" dirty="0" err="1"/>
              <a:t>Асаф</a:t>
            </a:r>
            <a:r>
              <a:rPr lang="ru-RU" sz="4400" dirty="0"/>
              <a:t> Иванович Баранов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850" y="6206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Баранов\Асаф Иван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83" y="620688"/>
            <a:ext cx="32194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1404392"/>
          </a:xfrm>
        </p:spPr>
        <p:txBody>
          <a:bodyPr>
            <a:normAutofit fontScale="90000"/>
          </a:bodyPr>
          <a:lstStyle/>
          <a:p>
            <a:r>
              <a:rPr lang="ru-RU" dirty="0"/>
              <a:t>Товарищество Соколовской мануфактуры </a:t>
            </a:r>
            <a:r>
              <a:rPr lang="ru-RU" dirty="0" err="1"/>
              <a:t>Асафа</a:t>
            </a:r>
            <a:r>
              <a:rPr lang="ru-RU" dirty="0"/>
              <a:t> Баранова при сельце Струнине.</a:t>
            </a:r>
          </a:p>
        </p:txBody>
      </p:sp>
      <p:pic>
        <p:nvPicPr>
          <p:cNvPr id="9218" name="Picture 2" descr="C:\Users\Алексей\Desktop\Баранов\Товарищество Соколовской мануфактуры Асафа Баранова при сельце Струнине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Троицко</a:t>
            </a:r>
            <a:r>
              <a:rPr lang="ru-RU" dirty="0"/>
              <a:t>-Александровская  фабрика</a:t>
            </a:r>
          </a:p>
        </p:txBody>
      </p:sp>
      <p:pic>
        <p:nvPicPr>
          <p:cNvPr id="10242" name="Picture 2" descr="C:\Users\Алексей\Desktop\Баранов\Троицко-Александровская  фабри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85844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Соколовская </a:t>
            </a:r>
            <a:r>
              <a:rPr lang="ru-RU" dirty="0"/>
              <a:t>мануфактура</a:t>
            </a:r>
          </a:p>
        </p:txBody>
      </p:sp>
      <p:pic>
        <p:nvPicPr>
          <p:cNvPr id="11266" name="Picture 2" descr="C:\Users\Алексей\Desktop\Баранов\соколовская мануфакту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84776" cy="441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1644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Соколовская </a:t>
            </a:r>
            <a:r>
              <a:rPr lang="ru-RU" dirty="0"/>
              <a:t>мануфактура наши дни</a:t>
            </a:r>
          </a:p>
        </p:txBody>
      </p:sp>
      <p:pic>
        <p:nvPicPr>
          <p:cNvPr id="12290" name="Picture 2" descr="C:\Users\Алексей\Desktop\Баранов\соколовская мануфактура наши д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21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Ученики 4-го класса </a:t>
            </a:r>
            <a:r>
              <a:rPr lang="ru-RU" dirty="0" err="1"/>
              <a:t>Струнинской</a:t>
            </a:r>
            <a:r>
              <a:rPr lang="ru-RU" dirty="0"/>
              <a:t> начальной школы 1913 г.</a:t>
            </a:r>
          </a:p>
        </p:txBody>
      </p:sp>
      <p:pic>
        <p:nvPicPr>
          <p:cNvPr id="13314" name="Picture 2" descr="C:\Users\Алексей\Desktop\Баранов\Ученики 4-го класса Струнинской начальной школы 1913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20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А.И. Баранов </a:t>
            </a:r>
            <a:r>
              <a:rPr lang="ru-RU" dirty="0"/>
              <a:t>в окружении рабочих</a:t>
            </a:r>
          </a:p>
        </p:txBody>
      </p:sp>
      <p:pic>
        <p:nvPicPr>
          <p:cNvPr id="2050" name="Picture 2" descr="C:\Users\Алексей\Desktop\Баранов\Баранов в окружении рабочи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1728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"/>
            <a:ext cx="8568952" cy="170080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г.Александров</a:t>
            </a:r>
            <a:r>
              <a:rPr lang="ru-RU" dirty="0"/>
              <a:t>, </a:t>
            </a:r>
            <a:r>
              <a:rPr lang="ru-RU" dirty="0" err="1"/>
              <a:t>Христорождественский</a:t>
            </a:r>
            <a:r>
              <a:rPr lang="ru-RU" dirty="0"/>
              <a:t> Собор до революции</a:t>
            </a:r>
          </a:p>
        </p:txBody>
      </p:sp>
      <p:pic>
        <p:nvPicPr>
          <p:cNvPr id="3074" name="Picture 2" descr="C:\Users\Алексей\Desktop\Баранов\г.Александров, Христорождественский Собор до револю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96" y="1556792"/>
            <a:ext cx="6120680" cy="50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Собор Рождества Христова</a:t>
            </a:r>
          </a:p>
        </p:txBody>
      </p:sp>
      <p:pic>
        <p:nvPicPr>
          <p:cNvPr id="4098" name="Picture 2" descr="C:\Users\Алексей\Desktop\Баранов\Собор Рождества Христов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552728" cy="49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Железнодорожная станция в Струнино</a:t>
            </a:r>
          </a:p>
        </p:txBody>
      </p:sp>
      <p:pic>
        <p:nvPicPr>
          <p:cNvPr id="5122" name="Picture 2" descr="C:\Users\Алексей\Desktop\Баранов\Железнодорожная станция в Струни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675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почетные дипломы и медали Соколовской мануфактуре</a:t>
            </a:r>
          </a:p>
        </p:txBody>
      </p:sp>
      <p:pic>
        <p:nvPicPr>
          <p:cNvPr id="6146" name="Picture 2" descr="C:\Users\Алексей\Desktop\Баранов\почетные дипломы и медали Соколовской мануфакту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410445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продукция </a:t>
            </a:r>
            <a:r>
              <a:rPr lang="ru-RU" dirty="0" err="1"/>
              <a:t>Асафа</a:t>
            </a:r>
            <a:r>
              <a:rPr lang="ru-RU" dirty="0"/>
              <a:t> Ивановича Баранова</a:t>
            </a:r>
          </a:p>
        </p:txBody>
      </p:sp>
      <p:pic>
        <p:nvPicPr>
          <p:cNvPr id="7170" name="Picture 2" descr="C:\Users\Алексей\Desktop\Баранов\продукция Асафа Ивановича Баранов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060279" cy="38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ей\Desktop\Баранов\продукция Асафа Ивановича Баранов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45" y="1507518"/>
            <a:ext cx="3654355" cy="29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лексей\Desktop\Баранов\продукция Асафа Ивановича Баран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02" y="1556792"/>
            <a:ext cx="2290443" cy="30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лексей\Desktop\Баранов\продукция Асафа Ивановича Баранова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98" y="4154435"/>
            <a:ext cx="3766102" cy="27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14764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продукция </a:t>
            </a:r>
            <a:r>
              <a:rPr lang="ru-RU" dirty="0" smtClean="0"/>
              <a:t>Баранова </a:t>
            </a:r>
            <a:r>
              <a:rPr lang="ru-RU" dirty="0"/>
              <a:t>в творчестве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Иван Семёнович Куликов (Россия, 1875 - 1941) «Девушка с туесом»)</a:t>
            </a:r>
          </a:p>
        </p:txBody>
      </p:sp>
      <p:pic>
        <p:nvPicPr>
          <p:cNvPr id="8194" name="Picture 2" descr="C:\Users\Алексей\Desktop\Баранов\продукция баранова в творчестве (Иван Семёнович Куликов (Россия, 1875 - 1941) «Девушка с туесом»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10" y="1628800"/>
            <a:ext cx="3888432" cy="47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</TotalTime>
  <Words>62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Презентация PowerPoint</vt:lpstr>
      <vt:lpstr>А.И. Баранов в окружении рабочих</vt:lpstr>
      <vt:lpstr>г.Александров, Христорождественский Собор до революции</vt:lpstr>
      <vt:lpstr>Собор Рождества Христова</vt:lpstr>
      <vt:lpstr>Железнодорожная станция в Струнино</vt:lpstr>
      <vt:lpstr>почетные дипломы и медали Соколовской мануфактуре</vt:lpstr>
      <vt:lpstr>продукция Асафа Ивановича Баранова</vt:lpstr>
      <vt:lpstr>продукция Баранова в творчестве  (Иван Семёнович Куликов (Россия, 1875 - 1941) «Девушка с туесом»)</vt:lpstr>
      <vt:lpstr>Товарищество Соколовской мануфактуры Асафа Баранова при сельце Струнине.</vt:lpstr>
      <vt:lpstr>Троицко-Александровская  фабрика</vt:lpstr>
      <vt:lpstr>Соколовская мануфактура</vt:lpstr>
      <vt:lpstr>Соколовская мануфактура наши дни</vt:lpstr>
      <vt:lpstr>Ученики 4-го класса Струнинской начальной школы 1913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Асаф Иванович</dc:title>
  <dc:creator>Алексей</dc:creator>
  <cp:lastModifiedBy>Галина Егорова</cp:lastModifiedBy>
  <cp:revision>5</cp:revision>
  <dcterms:created xsi:type="dcterms:W3CDTF">2015-06-27T11:29:31Z</dcterms:created>
  <dcterms:modified xsi:type="dcterms:W3CDTF">2015-06-28T19:21:41Z</dcterms:modified>
</cp:coreProperties>
</file>